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88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 snapToGrid="0" snapToObjects="1"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05/07/2019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64215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Miguel Ángel Ramírez Ramos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Magistrado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Tercer Tribunal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10-IV-19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Integra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Miguel Ángel Ramírez Ramos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Magistrado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Tercer Tribunal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29-V-19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Integra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Miguel Ángel Ramírez Ramos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Magistrado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Tercer Tribunal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05-VI-19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Integra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Miguel Ángel Ramírez Ramos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Magistrado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Tercer Tribunal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Integra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Iván Ortiz Jiménez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Magistrado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Cuarto Tribunal Distrital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05-VI-19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Integra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Juan Carlos Carranza Leija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Juzgado Primero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05-VI-19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Junio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30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Junio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97658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Martha Alicia Esparza Hernández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Cuarto Civil Saltillo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28-VI-19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Luis Alberto Zamora Contreras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 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Primero Familiar Piedras Negras</a:t>
                      </a: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28-VI-19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Benjamín Cardoza Ramón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De Acuerdo Y Tramite Juzgado Tercero Civil Monclova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21-28-VI-19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Carola Martelet Treviño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De Acuerdo Y Tramite Juzgado Civil Acuña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19-VI-19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María Del Consuelo Alvarado </a:t>
                      </a:r>
                      <a:r>
                        <a:rPr lang="es-MX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Hidrogo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De Acuerdo Y Tramite 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Cuarto Penal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17-21-VI-19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Juan Pablo García Vásquez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De Acuerdo Y Tramite Juzgado Primero Civil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26-28-VI-19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Junio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884094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Luis Fernando Martínez Flores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De Acuerdo Y Tramite Juzgado Primero Familiar Saltillo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21-VI-19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Sofía García Villegas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Oficial Común De Partes Oficialía De Partes De Torreón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17-18-VI-19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Ángel Gabriel Hernández Guzmán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Auxiliar Unidad De Derechos Humanos E Igualdad De Genero 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24-30-VI-19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Ma. Cristina Guerra Jaime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Jefe 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Unidad Administrativa Del Distrito Judicial De Monclova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28-VI-19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Perla Garza Gutiérrez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Actuario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Central De Actuarios Del Distrito Judicial De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25-26-VI-19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9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Junio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65937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Yajhaira</a:t>
                      </a: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Denisse Castañeda Domínguez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Actuario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Familiar Parras De La Fuente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17-VI-19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Mónica Elizabeth Guerrero Hinojosa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Actuario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Cuarto Tribunal Distrital Piedras Negras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20-21-VI-19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Claudia Iscela De León Escalante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Subdirector de Tecnologías de la Información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Secretaria Técnica Y De Transparencia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24-VI-19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Liliana Lizeth López Flores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Asesor Jurídico Civil Y Familiar Instituto Estatal De Defensoría Publica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24-28-VI-19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Fabiola Solís Márquez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Analista De Recursos Humanos Dirección De Recursos Humanos De La Oficialía Mayor Del Poder Judicial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20-21-VI-19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Sonia Elizabeth Arredondo Mireles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Analista De Recursos Humanos Dirección De Recursos Humanos De La Oficialía Mayor Del Poder Judicial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20-21-VI-19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Lucinda Lisset Ramírez Rodríguez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Taquimecanógrafo Cuarto Tribunal Distrital Piedras Negras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17-VI-19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02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Junio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087633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Guillermina Salazar Velázquez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Taquimecanógrafo Juzgado Civil Y Familiar Parras De La Fuente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14-VI-19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Karla </a:t>
                      </a:r>
                      <a:r>
                        <a:rPr lang="es-MX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Sarahi</a:t>
                      </a: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s-MX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Almazan</a:t>
                      </a: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Mauricio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Taquimecanógrafo Unidad Administrativa Del Distrito Judicial De Torreón Y San Pedro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27-VI-05-VII-19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Soledad Blanca Muñoz Núñez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Taquimecanógrafo Juzgado Cuarto Civil Torreón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14-19-VI-19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Yasmani Favian Peña Oviedo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Taquimecanógrafo Juzgado Primero Civil Saltillo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21-VI-19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María Guadalupe Alemán Rincón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Taquimecanógrafo Juzgado Auxiliar Familiar Sabinas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25-27-VI-19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Martha Alicia Vizcaino Rendón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Taquimecanógrafo Cemasc Delegación Monclova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28-VI-19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Esmeralda </a:t>
                      </a:r>
                      <a:r>
                        <a:rPr lang="es-MX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Lizeth</a:t>
                      </a: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Castillo </a:t>
                      </a:r>
                      <a:r>
                        <a:rPr lang="es-MX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Oyervides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Taquimecanógrafo Centro De Evaluación Psicosocial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21-VI-19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69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Junio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043196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Graciela Martina Sánchez Alcocer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Taquimecanógrafo Juzgado Segundo Mercantil Saltillo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24-VI-19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Claudia Cecilia Frías Mendoza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Taquimecanógrafo Unidad De Derechos Humanos E Igualdad De Genero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25-VI-15-VII-19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Lourdes Azenath Navarro Villanueva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Taquimecanógrafo Juzgado Auxiliar Familiar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26-VI-16-VII-19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Francisco Javier Contreras Zamora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Taquimecanógrafo Sala Colegiada Penal Del Tribunal Superior De Justicia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28-VI-05-VII-19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Lucinda Lisset Ramírez Rodríguez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Taquimecanógrafo Cuarto Tribunal Distrital Piedras Negras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01-VII-31-XII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Sin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María Guadalupe Lugo Martínez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Taquimecanógrafo Sala Regional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26-27-VI-19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Aydee</a:t>
                      </a: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Patricia Flores </a:t>
                      </a:r>
                      <a:r>
                        <a:rPr lang="es-MX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Flores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Taquimecanógrafo Secretaria De Acuerdo Y Tramite De La Sala Colegiada Civil Y Familiar Del Tribunal Superior De Justicia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17-21-VI-19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2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Junio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02246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Gerardo De Jesús García Pérez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Archivista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Familiar Parras De La Fuente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24-VI-19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Orlando De Jesús Murillo Silva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Auxiliar Administrativo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Primero Familiar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26-28-VI-19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Isabel Cristina Hernández Medina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Auxiliar Administrativo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Familiar Parras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21-VI-19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Luz Del Carmen García Moreno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Auxiliar Administrativo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Centro De Justicia De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13-17-VI-19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Lucero Estrada Martínez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Auxiliar Administrativo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Primero Familiar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17-19-VI-19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José Enrique Palomo Tovar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Auxiliar Administrativo 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Oficialía Mayor Del Poder Judicial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25-VI -01-VII-19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32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Junio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076914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Luis Alberto Zamora Contreras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Juzgado Primero Familiar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06-VI-19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Benjamín Cardoza Ramón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de Acuerdo y Trámite Juzgado Tercero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07-VI-19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Enrique Alvarado Flores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de Acuerdo y Trámite Primer Tribunal Distrital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05-07-VI-19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Jannely Saldaña Betancourt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de Acuerdo y Trámite Juzgado Primero Penal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03-10-VI-19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Teresita Maithe Avalos Medina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de Acuerdo y Trámite Juzgado Segundo Familiar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05-12-VI-19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Verónica Duarte Garay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de Acuerdo y Trámite Juzgado Familiar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05-VI-19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8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Junio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076914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Francisco Aguirre Fuentes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Director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Instituto De Especialización Judicial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07-10-VI-19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Rosselin Daniela Robles Rivera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Asesor Jurídico Civil Y Familiar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Instituto Estatal De Defensoría Publica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03-07-VI-19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Belinda Aide Cavazos Fermín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Analista De Sistemas Y Soporte Técnico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Oficialía De Partes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05-06-VI-19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Alberto Ismael Carranza Reveles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Taquimecanógrafo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Sala Regional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30-31-V-19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Diana Edith Alatorre Escobedo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Taquimecanógrafo Juzgado Cuarto Civil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06-07-VI-19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Elsa Lucina Acosta Cárdenas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Segundo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06-07-VI-19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98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Junio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076914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Liliana Carolina Rodríguez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Rodríguez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Unidad Jurídica De La Oficialía Mayor Del Poder Judicial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07-11-VI-19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Josefina Martínez Vielma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Tercero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06-07-VI-19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Christian Emmanuel Torres Rivera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Taquimecanógrafo Juzgado Cuarto Familiar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07-10-VI-19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Jesús Humberto Martínez Chaires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Taquimecanógrafo Juzgado Cuarto Familiar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22-24-V-19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Francisco Fuentes Flores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Auxiliar Administrativo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Juzgado Primero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José Amador </a:t>
                      </a:r>
                      <a:r>
                        <a:rPr lang="en-US" sz="850" b="0" kern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García</a:t>
                      </a:r>
                      <a:r>
                        <a:rPr lang="en-US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Ojeda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Magistrado Distrital 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Primer Tribunal Distrital Saltillo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12-VI-19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INTEGRA PLENO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0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Junio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301585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Miguel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Ángel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Ramírez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Ramos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Magistrado Distrital 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Tercer Tribunal Distrital Saltillo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11-VI-19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INTEGRA PLENO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Iván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Ortiz Jiménez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Magistrado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Distrital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Cuarto Tribunal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Distrital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Piedras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Negras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12-VI-19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INTEGRA PLENO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Ruperto Israel Rodríguez Reyes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Interino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Primero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Mercantil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Saltillo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10-VI-19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Guadalupe Martínez Cortez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Primero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Letrado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civil Saltillo 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12-VI-19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Arturo Luna Pérez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Civil Sabinas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06-07-VI-19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goce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de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sueldo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/>
                      </a:r>
                      <a:b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personales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María Guadalupe Josefina Hernández Bonilla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Jefa 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Unidad De Derechos Humanos E Igualdad De Genero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12-14-VI-19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goce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de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sueldo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/>
                      </a:r>
                      <a:b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personales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059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Junio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618625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María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Carolina González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Briones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Directora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Instituto Estatal de Defensoría Púbica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14-19-VI-19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Carola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Martelet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Treviño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De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Acuerdo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Y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Tramite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Civil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Acuña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07-10-VI-19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Gabriela Calamaco Vega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De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Acuerdo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Y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Tramite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Cuarto Tribunal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Distrital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Piedras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Negras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13-14-VI-19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Laura Verónica Armendáriz Martínez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De Acuerdo Y Tramite Juzgado Primero Civil Monclova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14-VI-19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goce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de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sueldo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/>
                      </a:r>
                      <a:b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personales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Sara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Álvarez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Anguiano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De Acuerdo Y Tramite Secretaria De Acuerdo Y Tramite De La Sala Colegiada Civil Y Familiar Del Tribunal Superior De Justicia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10-14-VI-16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Janai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Usai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Yemen Pérez Alvarado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Actuario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Segundo Mercantil Saltillo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10-VI-19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goce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de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sueldo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/>
                      </a:r>
                      <a:b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personales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9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Junio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77043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Daniela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Jael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Sánchez Alvarado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Mediador Y Conciliador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Centro De Medios Alternos De Solución De Controversias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12-14-VI-19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Martha Patricia Muñoz Serna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Mediador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Y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Conciliador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Centro De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Medios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Alternos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De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Solución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De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Controversias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13-17-VI-19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Rosa Citlalli Reyna Monje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Psicólogo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Centro De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Evaluación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Psicosocial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11-VI-19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Rosa Esla Reyna Martínez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Psicólogo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Unidad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Del Centro De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Evaluación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Psicosocial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Región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Centro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13-VI-19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Claudia Bernal Palos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Oficial Administrativo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Penal Del Sistema Acusatorio Y Oral Acuña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13-14-VI-19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Neftaly Javier del Río Pérez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Vigilante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Penal del Sistema Acusatorio y Oral Torreón.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03-30-VI-09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Sin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goce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de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sueldo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/>
                      </a:r>
                      <a:b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personales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Lucero Estrada Martínez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Auxiliar Administrativo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Primero Familiar Torreón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03-VI-19</a:t>
                      </a:r>
                      <a:endParaRPr lang="es-MX" sz="900" kern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goce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de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sueldo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/>
                      </a:r>
                      <a:b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personales</a:t>
                      </a:r>
                      <a:endParaRPr lang="es-MX" sz="9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10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Junio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76619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Ofelia Medina Esparza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Familiar San Pedro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Reyanrio Padilla Valdez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2° Mercantil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19-20-21-VI-19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Rigoberto Raúl Rodríguez Ríos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Penal Acusatorio y Oral Acuña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21-24-VI-19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Luis Alberto Zamora Contreras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1° Familiar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Cesar Alejandro Gil Rodríguez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2°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20-21-VI-19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Mónica Ma. Elena Rodríguez Alvarado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Sria. Acdo, Tram.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J. 1°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Adriana Arroyo Callejas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Psicóloga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UCEP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19-VI-19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18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Junio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432602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Andrea Alejandra Hernández Ríos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Actuaria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J. 1° Penal Saltillo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19-20-21-VI-19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Mario Alberto Rosales Hernández</a:t>
                      </a: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Segundo Familiar Piedras Negras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20-VI-19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Modesto Corpus González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Civil Acuña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24-VI-01-VII-19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Vladimir Kaiceros Barranco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Tercero Familiar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24-VI-19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Rigoberto Raúl Rodríguez Ríos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Penal Del Sistema Acusatorio Y Oral Acuña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21-24-VI-19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David Omar Sifuentes Bocardo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Segundo Civil Torreón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14-VI-19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  <a:b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s-MX" sz="9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6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</TotalTime>
  <Words>1664</Words>
  <Application>Microsoft Office PowerPoint</Application>
  <PresentationFormat>Presentación en pantalla (4:3)</PresentationFormat>
  <Paragraphs>517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Tribual esp adol</cp:lastModifiedBy>
  <cp:revision>166</cp:revision>
  <dcterms:created xsi:type="dcterms:W3CDTF">2017-02-28T19:33:47Z</dcterms:created>
  <dcterms:modified xsi:type="dcterms:W3CDTF">2019-07-05T18:53:28Z</dcterms:modified>
</cp:coreProperties>
</file>